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embeddedFontLst>
    <p:embeddedFont>
      <p:font typeface="Play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Rwz7E9r01sW+MkOCzjWvn9Ete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Play-bold.fntdata"/><Relationship Id="rId9" Type="http://schemas.openxmlformats.org/officeDocument/2006/relationships/font" Target="fonts/Play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5d6392b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3f5d6392b6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d6392b6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f5d6392b66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35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/>
          <p:nvPr/>
        </p:nvSpPr>
        <p:spPr>
          <a:xfrm>
            <a:off x="-837" y="6225"/>
            <a:ext cx="9144837" cy="5137275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0" y="0"/>
            <a:ext cx="8358232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2" l="0" r="123" t="0"/>
          <a:stretch/>
        </p:blipFill>
        <p:spPr>
          <a:xfrm>
            <a:off x="20" y="10"/>
            <a:ext cx="9143980" cy="514971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2798545" y="2067714"/>
            <a:ext cx="45498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9CA1"/>
                </a:solidFill>
                <a:latin typeface="Arial"/>
                <a:ea typeface="Arial"/>
                <a:cs typeface="Arial"/>
                <a:sym typeface="Arial"/>
              </a:rPr>
              <a:t>Presentation title </a:t>
            </a: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2798540" y="2774310"/>
            <a:ext cx="31163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E3193"/>
                </a:solidFill>
                <a:latin typeface="Arial"/>
                <a:ea typeface="Arial"/>
                <a:cs typeface="Arial"/>
                <a:sym typeface="Arial"/>
              </a:rPr>
              <a:t>Presenter Name</a:t>
            </a: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941579" y="1988850"/>
            <a:ext cx="1439391" cy="1646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2798540" y="3198318"/>
            <a:ext cx="45498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E3193"/>
                </a:solidFill>
                <a:latin typeface="Arial"/>
                <a:ea typeface="Arial"/>
                <a:cs typeface="Arial"/>
                <a:sym typeface="Arial"/>
              </a:rPr>
              <a:t>Presenter Designation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d6392b66_0_0"/>
          <p:cNvSpPr/>
          <p:nvPr/>
        </p:nvSpPr>
        <p:spPr>
          <a:xfrm>
            <a:off x="-837" y="6225"/>
            <a:ext cx="9144900" cy="5137200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f5d6392b66_0_0"/>
          <p:cNvSpPr/>
          <p:nvPr/>
        </p:nvSpPr>
        <p:spPr>
          <a:xfrm>
            <a:off x="0" y="0"/>
            <a:ext cx="8358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g3f5d6392b66_0_0"/>
          <p:cNvPicPr preferRelativeResize="0"/>
          <p:nvPr/>
        </p:nvPicPr>
        <p:blipFill rotWithShape="1">
          <a:blip r:embed="rId3">
            <a:alphaModFix/>
          </a:blip>
          <a:srcRect b="0" l="0" r="120" t="0"/>
          <a:stretch/>
        </p:blipFill>
        <p:spPr>
          <a:xfrm>
            <a:off x="20" y="10"/>
            <a:ext cx="9143981" cy="514971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f5d6392b66_0_0"/>
          <p:cNvSpPr txBox="1"/>
          <p:nvPr/>
        </p:nvSpPr>
        <p:spPr>
          <a:xfrm>
            <a:off x="2798545" y="2067714"/>
            <a:ext cx="4549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9CA1"/>
                </a:solidFill>
                <a:latin typeface="Arial"/>
                <a:ea typeface="Arial"/>
                <a:cs typeface="Arial"/>
                <a:sym typeface="Arial"/>
              </a:rPr>
              <a:t>Presentation title </a:t>
            </a:r>
            <a:endParaRPr/>
          </a:p>
        </p:txBody>
      </p:sp>
      <p:sp>
        <p:nvSpPr>
          <p:cNvPr id="104" name="Google Shape;104;g3f5d6392b66_0_0"/>
          <p:cNvSpPr txBox="1"/>
          <p:nvPr/>
        </p:nvSpPr>
        <p:spPr>
          <a:xfrm>
            <a:off x="2798540" y="2774310"/>
            <a:ext cx="311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E3193"/>
                </a:solidFill>
                <a:latin typeface="Arial"/>
                <a:ea typeface="Arial"/>
                <a:cs typeface="Arial"/>
                <a:sym typeface="Arial"/>
              </a:rPr>
              <a:t>Presenter Name</a:t>
            </a:r>
            <a:endParaRPr/>
          </a:p>
        </p:txBody>
      </p:sp>
      <p:sp>
        <p:nvSpPr>
          <p:cNvPr id="105" name="Google Shape;105;g3f5d6392b66_0_0"/>
          <p:cNvSpPr txBox="1"/>
          <p:nvPr/>
        </p:nvSpPr>
        <p:spPr>
          <a:xfrm>
            <a:off x="2798540" y="3198318"/>
            <a:ext cx="4549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E3193"/>
                </a:solidFill>
                <a:latin typeface="Arial"/>
                <a:ea typeface="Arial"/>
                <a:cs typeface="Arial"/>
                <a:sym typeface="Arial"/>
              </a:rPr>
              <a:t>Presenter Designation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d6392b66_0_10"/>
          <p:cNvSpPr/>
          <p:nvPr/>
        </p:nvSpPr>
        <p:spPr>
          <a:xfrm>
            <a:off x="-837" y="6225"/>
            <a:ext cx="9144900" cy="5137200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5d6392b66_0_10"/>
          <p:cNvSpPr/>
          <p:nvPr/>
        </p:nvSpPr>
        <p:spPr>
          <a:xfrm>
            <a:off x="0" y="0"/>
            <a:ext cx="8358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3f5d6392b66_0_10"/>
          <p:cNvPicPr preferRelativeResize="0"/>
          <p:nvPr/>
        </p:nvPicPr>
        <p:blipFill rotWithShape="1">
          <a:blip r:embed="rId3">
            <a:alphaModFix/>
          </a:blip>
          <a:srcRect b="0" l="0" r="120" t="0"/>
          <a:stretch/>
        </p:blipFill>
        <p:spPr>
          <a:xfrm>
            <a:off x="20" y="10"/>
            <a:ext cx="9143981" cy="514971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f5d6392b66_0_10"/>
          <p:cNvSpPr txBox="1"/>
          <p:nvPr/>
        </p:nvSpPr>
        <p:spPr>
          <a:xfrm>
            <a:off x="904445" y="2075864"/>
            <a:ext cx="4549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9CA1"/>
                </a:solidFill>
                <a:latin typeface="Arial"/>
                <a:ea typeface="Arial"/>
                <a:cs typeface="Arial"/>
                <a:sym typeface="Arial"/>
              </a:rPr>
              <a:t>Presentation title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2026-07-14T04:48:12Z</dcterms:created>
  <dc:creator>Fadiah Karim</dc:creator>
</cp:coreProperties>
</file>